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8AEAE-5B5A-496D-847D-0967BA364565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590C0-461F-49E0-8C41-3DE00759F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1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590C0-461F-49E0-8C41-3DE00759F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8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2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1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22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05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2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3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9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3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E6B6-B958-4151-AD99-E97214ED155B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8110-B410-4C19-8A64-D424B228B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28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52538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53857"/>
            <a:ext cx="12192000" cy="12166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9375"/>
            <a:ext cx="5505450" cy="4286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5450" y="6438900"/>
            <a:ext cx="22860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46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Широкоэкранный</PresentationFormat>
  <Paragraphs>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Лапицкая Виктория Валерьевна</dc:creator>
  <cp:lastModifiedBy>Лапицкая Виктория Валерьевна</cp:lastModifiedBy>
  <cp:revision>1</cp:revision>
  <dcterms:created xsi:type="dcterms:W3CDTF">2018-11-13T01:12:21Z</dcterms:created>
  <dcterms:modified xsi:type="dcterms:W3CDTF">2018-11-13T01:17:28Z</dcterms:modified>
</cp:coreProperties>
</file>