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0" r:id="rId2"/>
  </p:sldIdLst>
  <p:sldSz cx="9144000" cy="5143500" type="screen16x9"/>
  <p:notesSz cx="9939338" cy="6807200"/>
  <p:embeddedFontLst>
    <p:embeddedFont>
      <p:font typeface="Arial Narrow" panose="020B0606020202030204" pitchFamily="34" charset="0"/>
      <p:regular r:id="rId5"/>
      <p:bold r:id="rId6"/>
      <p:italic r:id="rId7"/>
      <p:bold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Myriad Pro Cond" panose="020B050603040302020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  <a:srgbClr val="000066"/>
    <a:srgbClr val="003399"/>
    <a:srgbClr val="0036A2"/>
    <a:srgbClr val="00589A"/>
    <a:srgbClr val="FF4B4B"/>
    <a:srgbClr val="7E6000"/>
    <a:srgbClr val="CDFFE4"/>
    <a:srgbClr val="D5E3FF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016" autoAdjust="0"/>
  </p:normalViewPr>
  <p:slideViewPr>
    <p:cSldViewPr>
      <p:cViewPr varScale="1">
        <p:scale>
          <a:sx n="96" d="100"/>
          <a:sy n="96" d="100"/>
        </p:scale>
        <p:origin x="66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7" cy="341543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r">
              <a:defRPr sz="1200"/>
            </a:lvl1pPr>
          </a:lstStyle>
          <a:p>
            <a:fld id="{F170536B-B004-4F2B-BC10-E9F9CE9863EE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992" y="6465660"/>
            <a:ext cx="4307047" cy="341542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r">
              <a:defRPr sz="1200"/>
            </a:lvl1pPr>
          </a:lstStyle>
          <a:p>
            <a:fld id="{DA723169-BC42-493D-A013-B2BDA35374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18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5488" cy="255270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1325247" y="3233421"/>
            <a:ext cx="7288849" cy="3063240"/>
          </a:xfrm>
          <a:prstGeom prst="rect">
            <a:avLst/>
          </a:prstGeom>
        </p:spPr>
        <p:txBody>
          <a:bodyPr lIns="92219" tIns="46110" rIns="92219" bIns="4611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374715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29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89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3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2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5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3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7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6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38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4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89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7360-6218-46BA-AB65-7648249FDDCF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6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www.kamgov.ru/governor/view?id=34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араллелограмм 46"/>
          <p:cNvSpPr/>
          <p:nvPr/>
        </p:nvSpPr>
        <p:spPr>
          <a:xfrm>
            <a:off x="0" y="4675063"/>
            <a:ext cx="9145812" cy="46843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1822348" y="330"/>
            <a:ext cx="2332235" cy="462198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0243" y="46599"/>
            <a:ext cx="1430048" cy="369330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hangingPunct="0"/>
            <a:endParaRPr lang="ru-RU">
              <a:solidFill>
                <a:srgbClr val="000000"/>
              </a:solidFill>
              <a:sym typeface="Calibri"/>
            </a:endParaRPr>
          </a:p>
        </p:txBody>
      </p:sp>
      <p:sp>
        <p:nvSpPr>
          <p:cNvPr id="35" name="Параллелограмм 34"/>
          <p:cNvSpPr/>
          <p:nvPr/>
        </p:nvSpPr>
        <p:spPr>
          <a:xfrm>
            <a:off x="1861794" y="330"/>
            <a:ext cx="2332235" cy="462198"/>
          </a:xfrm>
          <a:prstGeom prst="parallelogram">
            <a:avLst/>
          </a:prstGeom>
          <a:solidFill>
            <a:srgbClr val="00589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1980907" y="330"/>
            <a:ext cx="2332235" cy="462198"/>
          </a:xfrm>
          <a:prstGeom prst="parallelogram">
            <a:avLst/>
          </a:prstGeom>
          <a:solidFill>
            <a:srgbClr val="0070C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39" name="Параллелограмм 38"/>
          <p:cNvSpPr/>
          <p:nvPr/>
        </p:nvSpPr>
        <p:spPr>
          <a:xfrm>
            <a:off x="2078899" y="330"/>
            <a:ext cx="2332235" cy="462198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0" name="Параллелограмм 39"/>
          <p:cNvSpPr/>
          <p:nvPr/>
        </p:nvSpPr>
        <p:spPr>
          <a:xfrm>
            <a:off x="3691234" y="-6567"/>
            <a:ext cx="5158060" cy="468437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1" name="ТУРИЗМ"/>
          <p:cNvSpPr txBox="1"/>
          <p:nvPr/>
        </p:nvSpPr>
        <p:spPr>
          <a:xfrm>
            <a:off x="2369507" y="81174"/>
            <a:ext cx="4912561" cy="284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500"/>
              </a:lnSpc>
            </a:pPr>
            <a:r>
              <a:rPr lang="ru-RU" sz="1400" i="1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ОТЧЕТ О РАБОТЕ ИНВЕСТИЦИОННОГО СОВЕТА В КАМЧАТСКОМ КРАЕ В 2018 ГОДУ </a:t>
            </a:r>
          </a:p>
        </p:txBody>
      </p:sp>
      <p:sp>
        <p:nvSpPr>
          <p:cNvPr id="42" name="Параллелограмм 41"/>
          <p:cNvSpPr/>
          <p:nvPr/>
        </p:nvSpPr>
        <p:spPr>
          <a:xfrm>
            <a:off x="8748464" y="-6409"/>
            <a:ext cx="278235" cy="465251"/>
          </a:xfrm>
          <a:prstGeom prst="parallelogram">
            <a:avLst>
              <a:gd name="adj" fmla="val 25526"/>
            </a:avLst>
          </a:prstGeom>
          <a:solidFill>
            <a:srgbClr val="F1F1F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sp>
        <p:nvSpPr>
          <p:cNvPr id="43" name="Параллелограмм 42"/>
          <p:cNvSpPr/>
          <p:nvPr/>
        </p:nvSpPr>
        <p:spPr>
          <a:xfrm>
            <a:off x="8876152" y="-6673"/>
            <a:ext cx="269660" cy="465516"/>
          </a:xfrm>
          <a:prstGeom prst="parallelogram">
            <a:avLst>
              <a:gd name="adj" fmla="val 0"/>
            </a:avLst>
          </a:prstGeom>
          <a:solidFill>
            <a:srgbClr val="F1F1F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ru-RU" dirty="0"/>
          </a:p>
        </p:txBody>
      </p:sp>
      <p:grpSp>
        <p:nvGrpSpPr>
          <p:cNvPr id="48" name="Group"/>
          <p:cNvGrpSpPr/>
          <p:nvPr/>
        </p:nvGrpSpPr>
        <p:grpSpPr>
          <a:xfrm>
            <a:off x="3717078" y="4789893"/>
            <a:ext cx="1734587" cy="223514"/>
            <a:chOff x="-6675" y="0"/>
            <a:chExt cx="1734586" cy="223513"/>
          </a:xfrm>
        </p:grpSpPr>
        <p:sp>
          <p:nvSpPr>
            <p:cNvPr id="49" name="Rounded Rectangle"/>
            <p:cNvSpPr/>
            <p:nvPr/>
          </p:nvSpPr>
          <p:spPr>
            <a:xfrm>
              <a:off x="109878" y="0"/>
              <a:ext cx="1458449" cy="223513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4">
                    <a:solidFill>
                      <a:srgbClr val="DE0000"/>
                    </a:solidFill>
                  </a:ln>
                  <a:noFill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50" name="INVESTKAMCHATKA.RU"/>
            <p:cNvSpPr txBox="1"/>
            <p:nvPr/>
          </p:nvSpPr>
          <p:spPr>
            <a:xfrm>
              <a:off x="-6675" y="26565"/>
              <a:ext cx="1734586" cy="184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500" b="1" spc="200">
                  <a:solidFill>
                    <a:srgbClr val="FE6B5C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rPr sz="600" dirty="0">
                  <a:solidFill>
                    <a:schemeClr val="tx1"/>
                  </a:solidFill>
                </a:rPr>
                <a:t>INVESTKAMCHATKA.RU</a:t>
              </a:r>
            </a:p>
          </p:txBody>
        </p:sp>
      </p:grpSp>
      <p:sp>
        <p:nvSpPr>
          <p:cNvPr id="30" name="ТУРИЗМ"/>
          <p:cNvSpPr txBox="1"/>
          <p:nvPr/>
        </p:nvSpPr>
        <p:spPr>
          <a:xfrm>
            <a:off x="625711" y="97321"/>
            <a:ext cx="127214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ИНВЕСТИЦИОННЫЙ</a:t>
            </a:r>
            <a:r>
              <a:rPr lang="ru-RU" sz="90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 </a:t>
            </a:r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СОВЕТ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31" name="ТУРИЗМ"/>
          <p:cNvSpPr txBox="1"/>
          <p:nvPr/>
        </p:nvSpPr>
        <p:spPr>
          <a:xfrm>
            <a:off x="625711" y="214662"/>
            <a:ext cx="105413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900" b="0" dirty="0" smtClean="0">
                <a:solidFill>
                  <a:schemeClr val="tx1"/>
                </a:solidFill>
                <a:latin typeface="Myriad Pro Cond" panose="020B0506030403020204" pitchFamily="34" charset="0"/>
              </a:rPr>
              <a:t>В КАМЧАТСКОМ КРАЕ</a:t>
            </a:r>
            <a:endParaRPr lang="ru-RU" sz="900" b="0" dirty="0">
              <a:solidFill>
                <a:schemeClr val="tx1"/>
              </a:solidFill>
              <a:latin typeface="Myriad Pro Cond" panose="020B0506030403020204" pitchFamily="34" charset="0"/>
            </a:endParaRPr>
          </a:p>
        </p:txBody>
      </p:sp>
      <p:sp>
        <p:nvSpPr>
          <p:cNvPr id="28" name="ТУРИЗМ"/>
          <p:cNvSpPr txBox="1"/>
          <p:nvPr/>
        </p:nvSpPr>
        <p:spPr>
          <a:xfrm>
            <a:off x="1142976" y="2643188"/>
            <a:ext cx="419344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dirty="0">
                <a:solidFill>
                  <a:srgbClr val="FF4B4B"/>
                </a:solidFill>
                <a:latin typeface="Myriad Pro Cond" panose="020B0506030403020204" pitchFamily="34" charset="0"/>
              </a:rPr>
              <a:t>9</a:t>
            </a:r>
          </a:p>
        </p:txBody>
      </p:sp>
      <p:sp>
        <p:nvSpPr>
          <p:cNvPr id="29" name="ТУРИЗМ"/>
          <p:cNvSpPr txBox="1"/>
          <p:nvPr/>
        </p:nvSpPr>
        <p:spPr>
          <a:xfrm>
            <a:off x="1714480" y="3012597"/>
            <a:ext cx="723914" cy="51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заседаний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проведено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endParaRPr lang="ru-RU" sz="1400" b="0" dirty="0" smtClean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33" name="ТУРИЗМ"/>
          <p:cNvSpPr txBox="1"/>
          <p:nvPr/>
        </p:nvSpPr>
        <p:spPr>
          <a:xfrm>
            <a:off x="857224" y="3714758"/>
            <a:ext cx="66941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27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37" name="ТУРИЗМ"/>
          <p:cNvSpPr txBox="1"/>
          <p:nvPr/>
        </p:nvSpPr>
        <p:spPr>
          <a:xfrm>
            <a:off x="1714480" y="4000510"/>
            <a:ext cx="840934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вопросов</a:t>
            </a:r>
          </a:p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рассмотрено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endParaRPr lang="ru-RU" sz="1400" b="0" dirty="0" smtClean="0">
              <a:solidFill>
                <a:srgbClr val="002060"/>
              </a:solidFill>
              <a:latin typeface="Myriad Pro Cond" panose="020B0506030403020204" pitchFamily="34" charset="0"/>
            </a:endParaRPr>
          </a:p>
        </p:txBody>
      </p:sp>
      <p:sp>
        <p:nvSpPr>
          <p:cNvPr id="46" name="ТУРИЗМ"/>
          <p:cNvSpPr txBox="1"/>
          <p:nvPr/>
        </p:nvSpPr>
        <p:spPr>
          <a:xfrm>
            <a:off x="6286512" y="2714626"/>
            <a:ext cx="380871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8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51" name="ТУРИЗМ"/>
          <p:cNvSpPr txBox="1"/>
          <p:nvPr/>
        </p:nvSpPr>
        <p:spPr>
          <a:xfrm>
            <a:off x="6858016" y="3000378"/>
            <a:ext cx="1500198" cy="51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проектов получили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государственную</a:t>
            </a:r>
          </a:p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поддержку</a:t>
            </a:r>
          </a:p>
        </p:txBody>
      </p:sp>
      <p:sp>
        <p:nvSpPr>
          <p:cNvPr id="60" name="ТУРИЗМ"/>
          <p:cNvSpPr txBox="1"/>
          <p:nvPr/>
        </p:nvSpPr>
        <p:spPr>
          <a:xfrm>
            <a:off x="6357950" y="3714758"/>
            <a:ext cx="380871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spc="-3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6</a:t>
            </a:r>
            <a:endParaRPr lang="ru-RU" sz="6000" spc="-3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61" name="ТУРИЗМ"/>
          <p:cNvSpPr txBox="1"/>
          <p:nvPr/>
        </p:nvSpPr>
        <p:spPr>
          <a:xfrm>
            <a:off x="6858016" y="3929072"/>
            <a:ext cx="174643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планируемый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объем инвестиций</a:t>
            </a:r>
            <a:b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по поддерживаемым </a:t>
            </a:r>
          </a:p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проектам, млрд. руб.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07892" y="464103"/>
            <a:ext cx="81137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50"/>
              </a:lnSpc>
            </a:pPr>
            <a:r>
              <a:rPr lang="ru-RU" sz="1600" dirty="0" smtClean="0">
                <a:solidFill>
                  <a:srgbClr val="FF000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Инвестиционный совет – </a:t>
            </a:r>
          </a:p>
          <a:p>
            <a:pPr algn="ctr">
              <a:lnSpc>
                <a:spcPts val="1050"/>
              </a:lnSpc>
            </a:pPr>
            <a:r>
              <a:rPr lang="ru-RU" sz="1400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это постоянно действующий коллегиальный орган, созданный с целью организации в Камчатском крае </a:t>
            </a:r>
          </a:p>
          <a:p>
            <a:pPr algn="ctr">
              <a:lnSpc>
                <a:spcPts val="1050"/>
              </a:lnSpc>
            </a:pPr>
            <a:r>
              <a:rPr lang="ru-RU" sz="1400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мероприятий по выработке основных направлений инвестиционной политики, сопровождения инвестиционных проектов, преодоления возможных административных в реализации инвестиционных проектов в Камчатском крае</a:t>
            </a:r>
          </a:p>
        </p:txBody>
      </p:sp>
      <p:pic>
        <p:nvPicPr>
          <p:cNvPr id="56" name="Picture 2" descr="https://www.kamgov.ru/files/2018/09/21/12f1b23117743c403d65eff0f046ce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428742"/>
            <a:ext cx="494778" cy="49477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" descr="Тарусов Сергей Борисови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500180"/>
            <a:ext cx="498590" cy="49859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 descr="http://investkamchatka.ru/wp-content/uploads/2014/03/subbota-ma-150x15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571618"/>
            <a:ext cx="498590" cy="49859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Прямоугольник 58"/>
          <p:cNvSpPr/>
          <p:nvPr/>
        </p:nvSpPr>
        <p:spPr>
          <a:xfrm>
            <a:off x="4500562" y="1428742"/>
            <a:ext cx="1359001" cy="695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50"/>
              </a:lnSpc>
            </a:pPr>
            <a:r>
              <a:rPr lang="ru-RU" sz="1100" b="1" dirty="0" smtClean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Илюхин</a:t>
            </a:r>
          </a:p>
          <a:p>
            <a:pPr>
              <a:lnSpc>
                <a:spcPts val="900"/>
              </a:lnSpc>
            </a:pPr>
            <a:r>
              <a:rPr lang="ru-RU" sz="1100" b="1" dirty="0" smtClean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Владимир Иванович</a:t>
            </a:r>
            <a:r>
              <a:rPr lang="ru-RU" sz="1100" dirty="0" smtClean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/>
            </a:r>
            <a:br>
              <a:rPr lang="ru-RU" sz="1100" dirty="0" smtClean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dirty="0" smtClean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Губернатор Камчатского края,</a:t>
            </a:r>
          </a:p>
          <a:p>
            <a:pPr>
              <a:lnSpc>
                <a:spcPts val="900"/>
              </a:lnSpc>
            </a:pPr>
            <a:r>
              <a:rPr lang="ru-RU" sz="1100" dirty="0" smtClean="0">
                <a:solidFill>
                  <a:srgbClr val="FF000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Председатель</a:t>
            </a:r>
            <a:endParaRPr lang="ru-RU" sz="1100" dirty="0">
              <a:solidFill>
                <a:srgbClr val="FF0000"/>
              </a:solidFill>
              <a:latin typeface="Myriad Pro Cond" panose="020B0506030403020204" pitchFamily="34" charset="0"/>
              <a:ea typeface="Arial Narrow"/>
              <a:cs typeface="Arial Narrow"/>
              <a:sym typeface="Arial Narrow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643042" y="1428742"/>
            <a:ext cx="178595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Тарусов</a:t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Сергей Борисович</a:t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Председатель Рыболовецкого колхоза им. В.И. Ленина,</a:t>
            </a: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/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dirty="0">
                <a:solidFill>
                  <a:srgbClr val="FF000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Зам. Председателя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858016" y="1428742"/>
            <a:ext cx="1991278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Суббота</a:t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Марина Анатольевна</a:t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Заместитель Председателя Правительства Камчатского края,</a:t>
            </a:r>
            <a: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/>
            </a:r>
            <a:br>
              <a:rPr lang="ru-RU" sz="1100" b="1" dirty="0">
                <a:solidFill>
                  <a:srgbClr val="00206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</a:br>
            <a:r>
              <a:rPr lang="ru-RU" sz="1100" dirty="0">
                <a:solidFill>
                  <a:srgbClr val="FF0000"/>
                </a:solidFill>
                <a:latin typeface="Myriad Pro Cond" panose="020B0506030403020204" pitchFamily="34" charset="0"/>
                <a:ea typeface="Arial Narrow"/>
                <a:cs typeface="Arial Narrow"/>
                <a:sym typeface="Arial Narrow"/>
              </a:rPr>
              <a:t>Зам. Председателя</a:t>
            </a:r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3143254"/>
            <a:ext cx="3473310" cy="1442512"/>
          </a:xfrm>
          <a:prstGeom prst="rect">
            <a:avLst/>
          </a:prstGeom>
        </p:spPr>
      </p:pic>
      <p:sp>
        <p:nvSpPr>
          <p:cNvPr id="67" name="ТУРИЗМ"/>
          <p:cNvSpPr txBox="1"/>
          <p:nvPr/>
        </p:nvSpPr>
        <p:spPr>
          <a:xfrm>
            <a:off x="3571868" y="2214560"/>
            <a:ext cx="746356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ru-RU" sz="6000" dirty="0" smtClean="0">
                <a:solidFill>
                  <a:srgbClr val="FF4B4B"/>
                </a:solidFill>
                <a:latin typeface="Myriad Pro Cond" panose="020B0506030403020204" pitchFamily="34" charset="0"/>
              </a:rPr>
              <a:t>45</a:t>
            </a:r>
            <a:endParaRPr lang="ru-RU" sz="6000" dirty="0">
              <a:solidFill>
                <a:srgbClr val="FF4B4B"/>
              </a:solidFill>
              <a:latin typeface="Myriad Pro Cond" panose="020B0506030403020204" pitchFamily="34" charset="0"/>
            </a:endParaRPr>
          </a:p>
        </p:txBody>
      </p:sp>
      <p:sp>
        <p:nvSpPr>
          <p:cNvPr id="68" name="ТУРИЗМ"/>
          <p:cNvSpPr txBox="1"/>
          <p:nvPr/>
        </p:nvSpPr>
        <p:spPr>
          <a:xfrm>
            <a:off x="4571999" y="2571750"/>
            <a:ext cx="1008113" cy="374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>
              <a:lnSpc>
                <a:spcPts val="1050"/>
              </a:lnSpc>
            </a:pPr>
            <a:r>
              <a:rPr lang="ru-RU" sz="1400" b="0" dirty="0" smtClean="0">
                <a:solidFill>
                  <a:srgbClr val="002060"/>
                </a:solidFill>
                <a:latin typeface="Myriad Pro Cond" panose="020B0506030403020204" pitchFamily="34" charset="0"/>
              </a:rPr>
              <a:t>постоянных участников</a:t>
            </a:r>
          </a:p>
        </p:txBody>
      </p:sp>
      <p:pic>
        <p:nvPicPr>
          <p:cNvPr id="73" name="image2.png" descr="image2.png"/>
          <p:cNvPicPr>
            <a:picLocks noChangeAspect="1"/>
          </p:cNvPicPr>
          <p:nvPr/>
        </p:nvPicPr>
        <p:blipFill>
          <a:blip r:embed="rId8" cstate="print">
            <a:extLst/>
          </a:blip>
          <a:srcRect/>
          <a:stretch>
            <a:fillRect/>
          </a:stretch>
        </p:blipFill>
        <p:spPr>
          <a:xfrm>
            <a:off x="214282" y="142858"/>
            <a:ext cx="285752" cy="30958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27217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5965</TotalTime>
  <Words>73</Words>
  <Application>Microsoft Office PowerPoint</Application>
  <PresentationFormat>Экран (16:9)</PresentationFormat>
  <Paragraphs>25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 Narrow</vt:lpstr>
      <vt:lpstr>Calibri</vt:lpstr>
      <vt:lpstr>Arial</vt:lpstr>
      <vt:lpstr>Calibri Light</vt:lpstr>
      <vt:lpstr>Myriad Pro Cond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Балясный Марк Владимирович</dc:creator>
  <cp:lastModifiedBy>Кафтайлова Ирина Владимировна</cp:lastModifiedBy>
  <cp:revision>261</cp:revision>
  <cp:lastPrinted>2019-01-20T23:01:20Z</cp:lastPrinted>
  <dcterms:modified xsi:type="dcterms:W3CDTF">2019-01-21T05:17:14Z</dcterms:modified>
</cp:coreProperties>
</file>